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Host A Party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and Receive Awesome Rewards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83097"/>
              </p:ext>
            </p:extLst>
          </p:nvPr>
        </p:nvGraphicFramePr>
        <p:xfrm>
          <a:off x="1302095" y="3880767"/>
          <a:ext cx="9722956" cy="221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739"/>
                <a:gridCol w="2430739"/>
                <a:gridCol w="2430739"/>
                <a:gridCol w="2430739"/>
              </a:tblGrid>
              <a:tr h="36343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Party Sales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Free Jewelry &amp; Handbags Earned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Expressions Extras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Expressions THANK YOU Gift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$1500 &amp; Over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</a:t>
                      </a:r>
                      <a:r>
                        <a:rPr lang="en-US" sz="1600" baseline="0" dirty="0" smtClean="0"/>
                        <a:t> to </a:t>
                      </a:r>
                      <a:r>
                        <a:rPr lang="en-US" sz="1600" dirty="0" smtClean="0"/>
                        <a:t>$350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 Shipping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 to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dirty="0" smtClean="0"/>
                        <a:t>$250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 Shipping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$750-$1000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 to $175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Free</a:t>
                      </a:r>
                      <a:r>
                        <a:rPr lang="en-US" sz="1400" baseline="0" smtClean="0"/>
                        <a:t> Shipping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$750-$500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 to $150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</a:t>
                      </a:r>
                      <a:r>
                        <a:rPr lang="en-US" sz="1400" baseline="0" dirty="0" smtClean="0"/>
                        <a:t> Shipping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$500</a:t>
                      </a:r>
                      <a:r>
                        <a:rPr lang="en-US" sz="1600" baseline="0" dirty="0" smtClean="0"/>
                        <a:t> &amp; Below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 to $100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Free Shipping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FREE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0226" y="2301574"/>
            <a:ext cx="9514936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Free Jewelry &amp; Handbags                                                           Expressions THANK YOU Gift</a:t>
            </a:r>
          </a:p>
          <a:p>
            <a:r>
              <a:rPr lang="en-US" sz="1050" dirty="0" smtClean="0"/>
              <a:t>Earn up to $350 worth of FREE Jewelry &amp; Handbags when you reach $1500         As a THANK YOU for being an Expressions Hostess</a:t>
            </a:r>
          </a:p>
          <a:p>
            <a:r>
              <a:rPr lang="en-US" sz="1050" dirty="0" smtClean="0"/>
              <a:t>in </a:t>
            </a:r>
            <a:r>
              <a:rPr lang="en-US" sz="1050" dirty="0" smtClean="0"/>
              <a:t>guest </a:t>
            </a:r>
            <a:r>
              <a:rPr lang="en-US" sz="1050" dirty="0" smtClean="0"/>
              <a:t>sales.                                                                                                                   you will receive a special gift on the day of your show. We 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                                                                                                                                 appreciate you introducing Expressions Jewelry &amp; Handbags to         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                                                                                                                                 your friends and family.     </a:t>
            </a:r>
          </a:p>
          <a:p>
            <a:r>
              <a:rPr lang="en-US" sz="1400" b="1" dirty="0" smtClean="0"/>
              <a:t>Expressions Extras</a:t>
            </a:r>
          </a:p>
          <a:p>
            <a:r>
              <a:rPr lang="en-US" sz="1050" i="1" dirty="0" smtClean="0"/>
              <a:t>If the hostess guest books a party of their own, the hostess will receive a $25 credit towards FREE Jewelry &amp; Handbags to use at their party! You will also receive FREE SHIPPING on ALL online purchases for the next 6 months for hosting an Expressions home party.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44265" y="6321726"/>
            <a:ext cx="435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www.ExpressionsJA.com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55838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1920</TotalTime>
  <Words>190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Host A Party and Receive Awesome Rewards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Expressions Jewelry &amp; Handbags</dc:title>
  <dc:creator>Owner</dc:creator>
  <cp:lastModifiedBy>Owner</cp:lastModifiedBy>
  <cp:revision>19</cp:revision>
  <cp:lastPrinted>2016-03-25T15:23:15Z</cp:lastPrinted>
  <dcterms:created xsi:type="dcterms:W3CDTF">2015-08-18T17:04:28Z</dcterms:created>
  <dcterms:modified xsi:type="dcterms:W3CDTF">2016-05-02T14:04:43Z</dcterms:modified>
</cp:coreProperties>
</file>